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8" r:id="rId4"/>
    <p:sldId id="264" r:id="rId5"/>
    <p:sldId id="259" r:id="rId6"/>
    <p:sldId id="265" r:id="rId7"/>
    <p:sldId id="261" r:id="rId8"/>
    <p:sldId id="266" r:id="rId9"/>
    <p:sldId id="262" r:id="rId10"/>
    <p:sldId id="268" r:id="rId11"/>
    <p:sldId id="267" r:id="rId12"/>
    <p:sldId id="269" r:id="rId13"/>
    <p:sldId id="270" r:id="rId14"/>
    <p:sldId id="26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98122" autoAdjust="0"/>
  </p:normalViewPr>
  <p:slideViewPr>
    <p:cSldViewPr>
      <p:cViewPr>
        <p:scale>
          <a:sx n="77" d="100"/>
          <a:sy n="77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FB4FD-3B30-4BD2-A7C6-37DC66008F6E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2BB3-08AC-4B55-B910-A02B1B8A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2BB3-08AC-4B55-B910-A02B1B8A9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238" y="152400"/>
            <a:ext cx="7647562" cy="1143000"/>
          </a:xfrm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08" y="1295400"/>
            <a:ext cx="34766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80587" y="1855244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কার্বন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40710" y="1897400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04799" y="3010303"/>
            <a:ext cx="479090" cy="4478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68566" y="3858440"/>
            <a:ext cx="457199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42945" y="3784061"/>
            <a:ext cx="4572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429000" y="2706112"/>
            <a:ext cx="462064" cy="43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4240445" y="1738008"/>
            <a:ext cx="437745" cy="4195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1574259" y="1667483"/>
            <a:ext cx="432881" cy="4393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3234243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46506" y="3893295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30484" y="4241261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" y="3629840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" y="2664972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4438" y="1950396"/>
            <a:ext cx="457200" cy="4750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81800" y="1346217"/>
            <a:ext cx="131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H="1">
            <a:off x="2441642" y="1971877"/>
            <a:ext cx="462064" cy="43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2872897" y="2624543"/>
            <a:ext cx="462064" cy="43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2433536" y="1991536"/>
            <a:ext cx="462064" cy="43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" y="1947761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ফ্লুরিন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নিচের চিত্র দুটি লক্ষ্য করঃ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315" y="9144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পারমাণবিক সংখ্যা কাকে বলে 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ভর সংখ্যা কাকে বলে 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উপরের পরমাণু দুটির পারমাণবিক সংখ্যা লেখ?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76400"/>
            <a:ext cx="6172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 পত্রঃ ১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পরমাণুর গঠন ব্যাখ্যা কর।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কর্মপত্রঃ২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পারমণবিক সংখ্যা ও ভর সংখ্যার পার্থক্য লেখ।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6477" y="1905000"/>
            <a:ext cx="7239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 কী?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 কী কী কণা দ্বারা গঠিত?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পারমাণবিক সংখ্যা কাকে বলে।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 সংখ্যা কাকে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489" y="685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173" y="1504384"/>
            <a:ext cx="8305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মৌল যার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 ভর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bn-BD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ক)পরমাণুকী?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1</a:t>
            </a:r>
            <a:endParaRPr lang="bn-BD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খ)নাইট্রোজেনের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পারমা্ণবিক </a:t>
            </a:r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বুঝ?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2</a:t>
            </a:r>
            <a:endParaRPr lang="bn-BD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এরনিউট্রন </a:t>
            </a:r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কত?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3</a:t>
            </a:r>
            <a:endParaRPr lang="bn-BD" sz="2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280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 </a:t>
            </a:r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 বর্ণনা কর।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4</a:t>
            </a:r>
            <a:endParaRPr lang="bn-BD" sz="2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966" y="549906"/>
            <a:ext cx="51742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60" y="2209800"/>
            <a:ext cx="4424340" cy="33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1617" y="457200"/>
            <a:ext cx="259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/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30877"/>
            <a:ext cx="266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600" dirty="0" smtClean="0">
                <a:solidFill>
                  <a:srgbClr val="00B0F0"/>
                </a:solidFill>
              </a:rPr>
              <a:t>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৮ম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solidFill>
                  <a:srgbClr val="00B0F0"/>
                </a:solidFill>
              </a:rPr>
              <a:t>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057401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তন্ময় মৃধা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(বিজ্ঞান) ফুলবাড়ী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মাধ্যমিক বিদ্যালয়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কুয়েট,খানজাহান আলী,খুলনা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01942435114</a:t>
            </a:r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04800"/>
            <a:ext cx="8000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81000" y="457200"/>
            <a:ext cx="8229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এই পাঠ শেষে শিক্ষার্থীরা-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 সংগা দিতে পারবে। 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পরমাণুর গঠন ব্যাখ্যা করতে পারবে।</a:t>
            </a: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পারমাণবিক সংখ্যা ব্যাখ্যা করতে পারবে।</a:t>
            </a: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ভর সংখ্যার পার্থক্য নির্ণয় করতে পারবে।</a:t>
            </a:r>
            <a:endParaRPr lang="bn-BD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42526"/>
              </p:ext>
            </p:extLst>
          </p:nvPr>
        </p:nvGraphicFramePr>
        <p:xfrm>
          <a:off x="4191000" y="13181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13181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উপরের ভিডিওটি  আমরা দেখি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64277" y="2667000"/>
            <a:ext cx="17526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নিউক্লিয়াস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838200"/>
            <a:ext cx="5562600" cy="487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9800" y="32251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0" y="274638"/>
            <a:ext cx="2590800" cy="1554162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চিত্রটি দেখ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এবং বল?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 -0.41482 C -0.12066 -0.41482 0.01667 -0.25625 0.01667 -0.05926 C 0.01667 0.13588 -0.12066 0.29629 -0.2875 0.29629 C -0.45573 0.29629 -0.59166 0.13588 -0.59166 -0.05926 C -0.59166 -0.25625 -0.45573 -0.41482 -0.2875 -0.4148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2954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পরমাণুর গঠন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" y="685800"/>
            <a:ext cx="8305800" cy="44196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bn-BD" sz="4800" dirty="0" smtClean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/>
              <a:t>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bn-BD" sz="4800" dirty="0" smtClean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গঠিত?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পারমাণবিক সংখ্যা কাকে বলে?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ভরসংখ্যা কাকে বলে ?</a:t>
            </a:r>
          </a:p>
          <a:p>
            <a:pPr marL="0" indent="0">
              <a:buNone/>
            </a:pPr>
            <a:endParaRPr lang="bn-BD" sz="4800" dirty="0" smtClean="0"/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80" y="1371600"/>
            <a:ext cx="888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কোন মৌলের প্রোটনের সংখ্যাকে ঐ মৌলের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পারমাণবিক সংখ্যা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799"/>
            <a:ext cx="7652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মৌলের ভরসংখ্যা=মৌলে্র প্রোটন সংখ্যা+মৌলের নিউট্রন সংখ্যা</a:t>
            </a:r>
          </a:p>
          <a:p>
            <a:endParaRPr lang="bn-BD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70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222</Words>
  <Application>Microsoft Office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নিচের চিত্রটি দেখ এবং বল? </vt:lpstr>
      <vt:lpstr>PowerPoint Presentation</vt:lpstr>
      <vt:lpstr>  </vt:lpstr>
      <vt:lpstr>PowerPoint Presentation</vt:lpstr>
      <vt:lpstr>PowerPoint Presentation</vt:lpstr>
      <vt:lpstr>নিচের চিত্র দুটি লক্ষ্য করঃ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156</cp:revision>
  <dcterms:created xsi:type="dcterms:W3CDTF">2006-08-16T00:00:00Z</dcterms:created>
  <dcterms:modified xsi:type="dcterms:W3CDTF">2014-01-23T04:53:55Z</dcterms:modified>
</cp:coreProperties>
</file>